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53AD-87FA-4AB8-9070-33EF90E9AC0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39B7C-475F-42C4-A736-5157806A21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53AD-87FA-4AB8-9070-33EF90E9AC0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39B7C-475F-42C4-A736-5157806A21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53AD-87FA-4AB8-9070-33EF90E9AC0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39B7C-475F-42C4-A736-5157806A21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53AD-87FA-4AB8-9070-33EF90E9AC0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39B7C-475F-42C4-A736-5157806A21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53AD-87FA-4AB8-9070-33EF90E9AC0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39B7C-475F-42C4-A736-5157806A21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53AD-87FA-4AB8-9070-33EF90E9AC0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39B7C-475F-42C4-A736-5157806A21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53AD-87FA-4AB8-9070-33EF90E9AC0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39B7C-475F-42C4-A736-5157806A21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53AD-87FA-4AB8-9070-33EF90E9AC0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39B7C-475F-42C4-A736-5157806A21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53AD-87FA-4AB8-9070-33EF90E9AC0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39B7C-475F-42C4-A736-5157806A21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53AD-87FA-4AB8-9070-33EF90E9AC0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39B7C-475F-42C4-A736-5157806A21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F53AD-87FA-4AB8-9070-33EF90E9AC0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839B7C-475F-42C4-A736-5157806A21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F53AD-87FA-4AB8-9070-33EF90E9AC09}" type="datetimeFigureOut">
              <a:rPr lang="en-US" smtClean="0"/>
              <a:t>12/1/2010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39B7C-475F-42C4-A736-5157806A218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8991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Battin</a:t>
            </a:r>
            <a:r>
              <a:rPr lang="en-US" dirty="0" smtClean="0"/>
              <a:t>, Margaret P., PhD, Jasper </a:t>
            </a:r>
            <a:r>
              <a:rPr lang="en-US" dirty="0" err="1" smtClean="0"/>
              <a:t>Emmering</a:t>
            </a:r>
            <a:r>
              <a:rPr lang="en-US" dirty="0" smtClean="0"/>
              <a:t>, MD, and Courtney S Campbell, PhD. </a:t>
            </a:r>
            <a:br>
              <a:rPr lang="en-US" dirty="0" smtClean="0"/>
            </a:br>
            <a:r>
              <a:rPr lang="en-US" dirty="0" smtClean="0"/>
              <a:t>     "Should euthanasia or physician-assisted suicide be legal? Pro's and Cons." </a:t>
            </a:r>
            <a:br>
              <a:rPr lang="en-US" dirty="0" smtClean="0"/>
            </a:br>
            <a:r>
              <a:rPr lang="en-US" dirty="0" smtClean="0"/>
              <a:t>     </a:t>
            </a:r>
            <a:r>
              <a:rPr lang="en-US" i="1" dirty="0" smtClean="0"/>
              <a:t>ProCon.org</a:t>
            </a:r>
            <a:r>
              <a:rPr lang="en-US" dirty="0" smtClean="0"/>
              <a:t>. </a:t>
            </a:r>
            <a:r>
              <a:rPr lang="en-US" dirty="0" err="1" smtClean="0"/>
              <a:t>N.p</a:t>
            </a:r>
            <a:r>
              <a:rPr lang="en-US" dirty="0" smtClean="0"/>
              <a:t>., 13 Mar. 2009. Web. 26 Oct. 2010. </a:t>
            </a:r>
            <a:br>
              <a:rPr lang="en-US" dirty="0" smtClean="0"/>
            </a:br>
            <a:r>
              <a:rPr lang="en-US" dirty="0" smtClean="0"/>
              <a:t>     &lt;http://euthanasia.procon.org/view.answers.php?questionID=001320&gt;.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2954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Davey, Monica. "Kevorkian Freed After Years in Prison for Aiding Suicide." </a:t>
            </a:r>
            <a:br>
              <a:rPr lang="en-US" dirty="0" smtClean="0"/>
            </a:br>
            <a:r>
              <a:rPr lang="en-US" dirty="0" smtClean="0"/>
              <a:t>     </a:t>
            </a:r>
            <a:r>
              <a:rPr lang="en-US" i="1" dirty="0" smtClean="0"/>
              <a:t>New York Times</a:t>
            </a:r>
            <a:r>
              <a:rPr lang="en-US" dirty="0" smtClean="0"/>
              <a:t> [New York] 2 June 2007: n. </a:t>
            </a:r>
            <a:r>
              <a:rPr lang="en-US" dirty="0" err="1" smtClean="0"/>
              <a:t>pag</a:t>
            </a:r>
            <a:r>
              <a:rPr lang="en-US" dirty="0" smtClean="0"/>
              <a:t>. </a:t>
            </a:r>
            <a:r>
              <a:rPr lang="en-US" i="1" dirty="0" smtClean="0"/>
              <a:t>The New York Times</a:t>
            </a:r>
            <a:r>
              <a:rPr lang="en-US" dirty="0" smtClean="0"/>
              <a:t>. Web. </a:t>
            </a:r>
            <a:br>
              <a:rPr lang="en-US" dirty="0" smtClean="0"/>
            </a:br>
            <a:r>
              <a:rPr lang="en-US" dirty="0" smtClean="0"/>
              <a:t>     28 Sept. 2010. &lt;http://www.nytimes.com/2007/06/02/us/ </a:t>
            </a:r>
            <a:br>
              <a:rPr lang="en-US" dirty="0" smtClean="0"/>
            </a:br>
            <a:r>
              <a:rPr lang="en-US" dirty="0" smtClean="0"/>
              <a:t>     02kevorkian.html?ref=</a:t>
            </a:r>
            <a:r>
              <a:rPr lang="en-US" dirty="0" err="1" smtClean="0"/>
              <a:t>jack_kevorkian</a:t>
            </a:r>
            <a:r>
              <a:rPr lang="en-US" dirty="0" smtClean="0"/>
              <a:t>&gt;.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514600"/>
            <a:ext cx="8763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Fontana, Tom, Glenn </a:t>
            </a:r>
            <a:r>
              <a:rPr lang="en-US" dirty="0" err="1" smtClean="0"/>
              <a:t>Rigberg</a:t>
            </a:r>
            <a:r>
              <a:rPr lang="en-US" dirty="0" smtClean="0"/>
              <a:t>, and Scott Ferguson. </a:t>
            </a:r>
            <a:r>
              <a:rPr lang="en-US" i="1" dirty="0" smtClean="0"/>
              <a:t>You Don't Know Jack</a:t>
            </a:r>
            <a:r>
              <a:rPr lang="en-US" dirty="0" smtClean="0"/>
              <a:t>. Barry </a:t>
            </a:r>
            <a:br>
              <a:rPr lang="en-US" dirty="0" smtClean="0"/>
            </a:br>
            <a:r>
              <a:rPr lang="en-US" dirty="0" smtClean="0"/>
              <a:t>     Levinson. HBO Films, 2010. </a:t>
            </a:r>
            <a:r>
              <a:rPr lang="en-US" i="1" dirty="0" smtClean="0"/>
              <a:t>www.hbo.com</a:t>
            </a:r>
            <a:r>
              <a:rPr lang="en-US" dirty="0" smtClean="0"/>
              <a:t>. Web. 18 Oct. 2010. </a:t>
            </a:r>
            <a:br>
              <a:rPr lang="en-US" dirty="0" smtClean="0"/>
            </a:br>
            <a:r>
              <a:rPr lang="en-US" dirty="0" smtClean="0"/>
              <a:t>     &lt;http://www.hbo.com/#/movies/you-dont-know-jack/cast-and-crew/index.html&gt;.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35052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Jones, Steve Lee, et al. </a:t>
            </a:r>
            <a:r>
              <a:rPr lang="en-US" i="1" dirty="0" smtClean="0"/>
              <a:t>Kevorkian</a:t>
            </a:r>
            <a:r>
              <a:rPr lang="en-US" dirty="0" smtClean="0"/>
              <a:t>. Mathew </a:t>
            </a:r>
            <a:r>
              <a:rPr lang="en-US" dirty="0" err="1" smtClean="0"/>
              <a:t>Galkin</a:t>
            </a:r>
            <a:r>
              <a:rPr lang="en-US" dirty="0" smtClean="0"/>
              <a:t>. HBO Films, 2010. </a:t>
            </a:r>
            <a:r>
              <a:rPr lang="en-US" i="1" dirty="0" smtClean="0"/>
              <a:t>HBO</a:t>
            </a:r>
            <a:r>
              <a:rPr lang="en-US" dirty="0" smtClean="0"/>
              <a:t>. Web. 18 </a:t>
            </a:r>
            <a:br>
              <a:rPr lang="en-US" dirty="0" smtClean="0"/>
            </a:br>
            <a:r>
              <a:rPr lang="en-US" dirty="0" smtClean="0"/>
              <a:t>     Oct. 2010. &lt;http://www.hbo.com/#/documentaries/kevorkian/ </a:t>
            </a:r>
            <a:br>
              <a:rPr lang="en-US" dirty="0" smtClean="0"/>
            </a:br>
            <a:r>
              <a:rPr lang="en-US" dirty="0" smtClean="0"/>
              <a:t>     synopsis.html&gt;.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44958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Markus, Andrew C. "Assisted Suicide is Moral." </a:t>
            </a:r>
            <a:r>
              <a:rPr lang="en-US" i="1" dirty="0" smtClean="0"/>
              <a:t>Physician Assisted Suicide</a:t>
            </a:r>
            <a:r>
              <a:rPr lang="en-US" dirty="0" smtClean="0"/>
              <a:t>. Ed. </a:t>
            </a:r>
            <a:br>
              <a:rPr lang="en-US" dirty="0" smtClean="0"/>
            </a:br>
            <a:r>
              <a:rPr lang="en-US" dirty="0" smtClean="0"/>
              <a:t>     James H. </a:t>
            </a:r>
            <a:r>
              <a:rPr lang="en-US" dirty="0" err="1" smtClean="0"/>
              <a:t>Ondrey</a:t>
            </a:r>
            <a:r>
              <a:rPr lang="en-US" dirty="0" smtClean="0"/>
              <a:t>. Michigan: Bonnie </a:t>
            </a:r>
            <a:r>
              <a:rPr lang="en-US" dirty="0" err="1" smtClean="0"/>
              <a:t>Szumski</a:t>
            </a:r>
            <a:r>
              <a:rPr lang="en-US" dirty="0" smtClean="0"/>
              <a:t>, 2006. 56-67.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91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School District of Springfield Township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117050hss</dc:creator>
  <cp:lastModifiedBy>117050hss</cp:lastModifiedBy>
  <cp:revision>1</cp:revision>
  <dcterms:created xsi:type="dcterms:W3CDTF">2010-12-01T13:48:35Z</dcterms:created>
  <dcterms:modified xsi:type="dcterms:W3CDTF">2010-12-01T13:52:17Z</dcterms:modified>
</cp:coreProperties>
</file>